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Helvetica Neue"/>
        <a:ea typeface="Helvetica Neue"/>
        <a:cs typeface="Helvetica Neue"/>
        <a:sym typeface="Helvetica Neue"/>
      </a:defRPr>
    </a:lvl1pPr>
    <a:lvl2pPr marL="0" marR="0" indent="2286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Helvetica Neue"/>
        <a:ea typeface="Helvetica Neue"/>
        <a:cs typeface="Helvetica Neue"/>
        <a:sym typeface="Helvetica Neue"/>
      </a:defRPr>
    </a:lvl2pPr>
    <a:lvl3pPr marL="0" marR="0" indent="4572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Helvetica Neue"/>
        <a:ea typeface="Helvetica Neue"/>
        <a:cs typeface="Helvetica Neue"/>
        <a:sym typeface="Helvetica Neue"/>
      </a:defRPr>
    </a:lvl3pPr>
    <a:lvl4pPr marL="0" marR="0" indent="6858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Helvetica Neue"/>
        <a:ea typeface="Helvetica Neue"/>
        <a:cs typeface="Helvetica Neue"/>
        <a:sym typeface="Helvetica Neue"/>
      </a:defRPr>
    </a:lvl4pPr>
    <a:lvl5pPr marL="0" marR="0" indent="9144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Helvetica Neue"/>
        <a:ea typeface="Helvetica Neue"/>
        <a:cs typeface="Helvetica Neue"/>
        <a:sym typeface="Helvetica Neue"/>
      </a:defRPr>
    </a:lvl5pPr>
    <a:lvl6pPr marL="0" marR="0" indent="11430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Helvetica Neue"/>
        <a:ea typeface="Helvetica Neue"/>
        <a:cs typeface="Helvetica Neue"/>
        <a:sym typeface="Helvetica Neue"/>
      </a:defRPr>
    </a:lvl6pPr>
    <a:lvl7pPr marL="0" marR="0" indent="13716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Helvetica Neue"/>
        <a:ea typeface="Helvetica Neue"/>
        <a:cs typeface="Helvetica Neue"/>
        <a:sym typeface="Helvetica Neue"/>
      </a:defRPr>
    </a:lvl7pPr>
    <a:lvl8pPr marL="0" marR="0" indent="16002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Helvetica Neue"/>
        <a:ea typeface="Helvetica Neue"/>
        <a:cs typeface="Helvetica Neue"/>
        <a:sym typeface="Helvetica Neue"/>
      </a:defRPr>
    </a:lvl8pPr>
    <a:lvl9pPr marL="0" marR="0" indent="18288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Col>
    <a:lastRow>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32650"/>
          </a:solidFill>
        </a:fill>
      </a:tcStyle>
    </a:lastRow>
    <a:firstRow>
      <a:tcTxStyle b="on"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32650"/>
          </a:solidFill>
        </a:fill>
      </a:tcStyle>
    </a:firstRow>
  </a:tblStyle>
  <a:tblStyle styleId="{C7B018BB-80A7-4F77-B60F-C8B233D01FF8}" styleName="">
    <a:tblBg/>
    <a:wholeTbl>
      <a:tcTxStyle b="off" i="off">
        <a:font>
          <a:latin typeface="Helvetica Neue"/>
          <a:ea typeface="Helvetica Neue"/>
          <a:cs typeface="Helvetica Neue"/>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84E00"/>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17101"/>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17101"/>
          </a:solidFill>
        </a:fill>
      </a:tcStyle>
    </a:firstRow>
  </a:tblStyle>
  <a:tblStyle styleId="{EEE7283C-3CF3-47DC-8721-378D4A62B228}" styleName="">
    <a:tblBg/>
    <a:wholeTbl>
      <a:tcTxStyle b="off" i="off">
        <a:font>
          <a:latin typeface="Helvetica Neue"/>
          <a:ea typeface="Helvetica Neue"/>
          <a:cs typeface="Helvetica Neue"/>
        </a:font>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5"/>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5">
              <a:hueOff val="106375"/>
              <a:satOff val="9554"/>
              <a:lumOff val="-13516"/>
            </a:schemeClr>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12700" cap="flat">
              <a:noFill/>
              <a:miter lim="400000"/>
            </a:ln>
          </a:insideH>
          <a:insideV>
            <a:ln w="12700" cap="flat">
              <a:noFill/>
              <a:miter lim="400000"/>
            </a:ln>
          </a:insideV>
        </a:tcBdr>
        <a:fill>
          <a:solidFill>
            <a:schemeClr val="accent5">
              <a:hueOff val="106375"/>
              <a:satOff val="9554"/>
              <a:lumOff val="-13516"/>
            </a:schemeClr>
          </a:solidFill>
        </a:fill>
      </a:tcStyle>
    </a:firstRow>
  </a:tblStyle>
  <a:tblStyle styleId="{CF821DB8-F4EB-4A41-A1BA-3FCAFE7338EE}" styleName="">
    <a:tblBg/>
    <a:wholeTbl>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hueOff val="-119728"/>
              <a:satOff val="5580"/>
              <a:lumOff val="-12961"/>
            </a:schemeClr>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50E48"/>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50E48"/>
          </a:solidFill>
        </a:fill>
      </a:tcStyle>
    </a:firstRow>
  </a:tblStyle>
  <a:tblStyle styleId="{33BA23B1-9221-436E-865A-0063620EA4FD}" styleName="">
    <a:tblBg/>
    <a:wholeTbl>
      <a:tcTxStyle b="off" i="off">
        <a:font>
          <a:latin typeface="Helvetica Neue"/>
          <a:ea typeface="Helvetica Neue"/>
          <a:cs typeface="Helvetica Neue"/>
        </a:font>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98089"/>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6A0AC"/>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6A0AC"/>
          </a:solidFill>
        </a:fill>
      </a:tcStyle>
    </a:firstRow>
  </a:tblStyle>
  <a:tblStyle styleId="{2708684C-4D16-4618-839F-0558EEFCDFE6}" styleName="">
    <a:tblBg/>
    <a:wholeTbl>
      <a:tcTxStyle b="off" i="off">
        <a:font>
          <a:latin typeface="Helvetica Neue"/>
          <a:ea typeface="Helvetica Neue"/>
          <a:cs typeface="Helvetica Neue"/>
        </a:font>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ff" i="off">
        <a:font>
          <a:latin typeface="Helvetica Neue"/>
          <a:ea typeface="Helvetica Neue"/>
          <a:cs typeface="Helvetica Neue"/>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Neue"/>
          <a:ea typeface="Helvetica Neue"/>
          <a:cs typeface="Helvetica Neue"/>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25" d="100"/>
          <a:sy n="25" d="100"/>
        </p:scale>
        <p:origin x="931"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Shape 120"/>
          <p:cNvSpPr>
            <a:spLocks noGrp="1" noRot="1" noChangeAspect="1"/>
          </p:cNvSpPr>
          <p:nvPr>
            <p:ph type="sldImg"/>
          </p:nvPr>
        </p:nvSpPr>
        <p:spPr>
          <a:prstGeom prst="rect">
            <a:avLst/>
          </a:prstGeom>
        </p:spPr>
        <p:txBody>
          <a:bodyPr/>
          <a:lstStyle/>
          <a:p>
            <a:endParaRPr/>
          </a:p>
        </p:txBody>
      </p:sp>
      <p:sp>
        <p:nvSpPr>
          <p:cNvPr id="121" name="Shape 121"/>
          <p:cNvSpPr>
            <a:spLocks noGrp="1"/>
          </p:cNvSpPr>
          <p:nvPr>
            <p:ph type="body" sz="quarter" idx="1"/>
          </p:nvPr>
        </p:nvSpPr>
        <p:spPr>
          <a:prstGeom prst="rect">
            <a:avLst/>
          </a:prstGeom>
        </p:spPr>
        <p:txBody>
          <a:bodyPr/>
          <a:lstStyle/>
          <a:p>
            <a:r>
              <a:t>Imagine that you are walking through a busy street in your city, and your heart rate starts to rise a bit because of what you are about to do.</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Shape 160"/>
          <p:cNvSpPr>
            <a:spLocks noGrp="1" noRot="1" noChangeAspect="1"/>
          </p:cNvSpPr>
          <p:nvPr>
            <p:ph type="sldImg"/>
          </p:nvPr>
        </p:nvSpPr>
        <p:spPr>
          <a:prstGeom prst="rect">
            <a:avLst/>
          </a:prstGeom>
        </p:spPr>
        <p:txBody>
          <a:bodyPr/>
          <a:lstStyle/>
          <a:p>
            <a:endParaRPr/>
          </a:p>
        </p:txBody>
      </p:sp>
      <p:sp>
        <p:nvSpPr>
          <p:cNvPr id="161" name="Shape 161"/>
          <p:cNvSpPr>
            <a:spLocks noGrp="1"/>
          </p:cNvSpPr>
          <p:nvPr>
            <p:ph type="body" sz="quarter" idx="1"/>
          </p:nvPr>
        </p:nvSpPr>
        <p:spPr>
          <a:prstGeom prst="rect">
            <a:avLst/>
          </a:prstGeom>
        </p:spPr>
        <p:txBody>
          <a:bodyPr/>
          <a:lstStyle/>
          <a:p>
            <a:r>
              <a:t>And this one is taking selfies with strangers on the street. The previous challenges addressed situations that primarily deal with embarrassment.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Shape 164"/>
          <p:cNvSpPr>
            <a:spLocks noGrp="1" noRot="1" noChangeAspect="1"/>
          </p:cNvSpPr>
          <p:nvPr>
            <p:ph type="sldImg"/>
          </p:nvPr>
        </p:nvSpPr>
        <p:spPr>
          <a:prstGeom prst="rect">
            <a:avLst/>
          </a:prstGeom>
        </p:spPr>
        <p:txBody>
          <a:bodyPr/>
          <a:lstStyle/>
          <a:p>
            <a:endParaRPr/>
          </a:p>
        </p:txBody>
      </p:sp>
      <p:sp>
        <p:nvSpPr>
          <p:cNvPr id="165" name="Shape 165"/>
          <p:cNvSpPr>
            <a:spLocks noGrp="1"/>
          </p:cNvSpPr>
          <p:nvPr>
            <p:ph type="body" sz="quarter" idx="1"/>
          </p:nvPr>
        </p:nvSpPr>
        <p:spPr>
          <a:prstGeom prst="rect">
            <a:avLst/>
          </a:prstGeom>
        </p:spPr>
        <p:txBody>
          <a:bodyPr/>
          <a:lstStyle/>
          <a:p>
            <a:r>
              <a:t>This is one that deals with another social threat: rejection</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Shape 168"/>
          <p:cNvSpPr>
            <a:spLocks noGrp="1" noRot="1" noChangeAspect="1"/>
          </p:cNvSpPr>
          <p:nvPr>
            <p:ph type="sldImg"/>
          </p:nvPr>
        </p:nvSpPr>
        <p:spPr>
          <a:prstGeom prst="rect">
            <a:avLst/>
          </a:prstGeom>
        </p:spPr>
        <p:txBody>
          <a:bodyPr/>
          <a:lstStyle/>
          <a:p>
            <a:endParaRPr/>
          </a:p>
        </p:txBody>
      </p:sp>
      <p:sp>
        <p:nvSpPr>
          <p:cNvPr id="169" name="Shape 169"/>
          <p:cNvSpPr>
            <a:spLocks noGrp="1"/>
          </p:cNvSpPr>
          <p:nvPr>
            <p:ph type="body" sz="quarter" idx="1"/>
          </p:nvPr>
        </p:nvSpPr>
        <p:spPr>
          <a:prstGeom prst="rect">
            <a:avLst/>
          </a:prstGeom>
        </p:spPr>
        <p:txBody>
          <a:bodyPr/>
          <a:lstStyle/>
          <a:p>
            <a:r>
              <a:t>And this one is telling jokes to people. By the way, jokes that aren’t even funny.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Shape 174"/>
          <p:cNvSpPr>
            <a:spLocks noGrp="1" noRot="1" noChangeAspect="1"/>
          </p:cNvSpPr>
          <p:nvPr>
            <p:ph type="sldImg"/>
          </p:nvPr>
        </p:nvSpPr>
        <p:spPr>
          <a:prstGeom prst="rect">
            <a:avLst/>
          </a:prstGeom>
        </p:spPr>
        <p:txBody>
          <a:bodyPr/>
          <a:lstStyle/>
          <a:p>
            <a:endParaRPr/>
          </a:p>
        </p:txBody>
      </p:sp>
      <p:sp>
        <p:nvSpPr>
          <p:cNvPr id="175" name="Shape 175"/>
          <p:cNvSpPr>
            <a:spLocks noGrp="1"/>
          </p:cNvSpPr>
          <p:nvPr>
            <p:ph type="body" sz="quarter" idx="1"/>
          </p:nvPr>
        </p:nvSpPr>
        <p:spPr>
          <a:prstGeom prst="rect">
            <a:avLst/>
          </a:prstGeom>
        </p:spPr>
        <p:txBody>
          <a:bodyPr/>
          <a:lstStyle/>
          <a:p>
            <a:r>
              <a:t>Here someone is trying to get a high-five from strangers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Shape 178"/>
          <p:cNvSpPr>
            <a:spLocks noGrp="1" noRot="1" noChangeAspect="1"/>
          </p:cNvSpPr>
          <p:nvPr>
            <p:ph type="sldImg"/>
          </p:nvPr>
        </p:nvSpPr>
        <p:spPr>
          <a:prstGeom prst="rect">
            <a:avLst/>
          </a:prstGeom>
        </p:spPr>
        <p:txBody>
          <a:bodyPr/>
          <a:lstStyle/>
          <a:p>
            <a:endParaRPr/>
          </a:p>
        </p:txBody>
      </p:sp>
      <p:sp>
        <p:nvSpPr>
          <p:cNvPr id="179" name="Shape 179"/>
          <p:cNvSpPr>
            <a:spLocks noGrp="1"/>
          </p:cNvSpPr>
          <p:nvPr>
            <p:ph type="body" sz="quarter" idx="1"/>
          </p:nvPr>
        </p:nvSpPr>
        <p:spPr>
          <a:prstGeom prst="rect">
            <a:avLst/>
          </a:prstGeom>
        </p:spPr>
        <p:txBody>
          <a:bodyPr/>
          <a:lstStyle/>
          <a:p>
            <a:endParaRPr/>
          </a:p>
          <a:p>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Shape 182"/>
          <p:cNvSpPr>
            <a:spLocks noGrp="1" noRot="1" noChangeAspect="1"/>
          </p:cNvSpPr>
          <p:nvPr>
            <p:ph type="sldImg"/>
          </p:nvPr>
        </p:nvSpPr>
        <p:spPr>
          <a:prstGeom prst="rect">
            <a:avLst/>
          </a:prstGeom>
        </p:spPr>
        <p:txBody>
          <a:bodyPr/>
          <a:lstStyle/>
          <a:p>
            <a:endParaRPr/>
          </a:p>
        </p:txBody>
      </p:sp>
      <p:sp>
        <p:nvSpPr>
          <p:cNvPr id="183" name="Shape 183"/>
          <p:cNvSpPr>
            <a:spLocks noGrp="1"/>
          </p:cNvSpPr>
          <p:nvPr>
            <p:ph type="body" sz="quarter" idx="1"/>
          </p:nvPr>
        </p:nvSpPr>
        <p:spPr>
          <a:prstGeom prst="rect">
            <a:avLst/>
          </a:prstGeom>
        </p:spPr>
        <p:txBody>
          <a:bodyPr/>
          <a:lstStyle/>
          <a:p>
            <a:r>
              <a:t>And then we use those challenges to have them practice it.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Shape 186"/>
          <p:cNvSpPr>
            <a:spLocks noGrp="1" noRot="1" noChangeAspect="1"/>
          </p:cNvSpPr>
          <p:nvPr>
            <p:ph type="sldImg"/>
          </p:nvPr>
        </p:nvSpPr>
        <p:spPr>
          <a:prstGeom prst="rect">
            <a:avLst/>
          </a:prstGeom>
        </p:spPr>
        <p:txBody>
          <a:bodyPr/>
          <a:lstStyle/>
          <a:p>
            <a:endParaRPr/>
          </a:p>
        </p:txBody>
      </p:sp>
      <p:sp>
        <p:nvSpPr>
          <p:cNvPr id="187" name="Shape 187"/>
          <p:cNvSpPr>
            <a:spLocks noGrp="1"/>
          </p:cNvSpPr>
          <p:nvPr>
            <p:ph type="body" sz="quarter" idx="1"/>
          </p:nvPr>
        </p:nvSpPr>
        <p:spPr>
          <a:prstGeom prst="rect">
            <a:avLst/>
          </a:prstGeom>
        </p:spPr>
        <p:txBody>
          <a:bodyPr/>
          <a:lstStyle/>
          <a:p>
            <a:r>
              <a:t>So for us at The Art of Charm, this is really a great opportunity to package the science behind ACT in fun exercises that teach young people psychological flexibility while having a lot of fun as well.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Shape 190"/>
          <p:cNvSpPr>
            <a:spLocks noGrp="1" noRot="1" noChangeAspect="1"/>
          </p:cNvSpPr>
          <p:nvPr>
            <p:ph type="sldImg"/>
          </p:nvPr>
        </p:nvSpPr>
        <p:spPr>
          <a:prstGeom prst="rect">
            <a:avLst/>
          </a:prstGeom>
        </p:spPr>
        <p:txBody>
          <a:bodyPr/>
          <a:lstStyle/>
          <a:p>
            <a:endParaRPr/>
          </a:p>
        </p:txBody>
      </p:sp>
      <p:sp>
        <p:nvSpPr>
          <p:cNvPr id="191" name="Shape 191"/>
          <p:cNvSpPr>
            <a:spLocks noGrp="1"/>
          </p:cNvSpPr>
          <p:nvPr>
            <p:ph type="body" sz="quarter" idx="1"/>
          </p:nvPr>
        </p:nvSpPr>
        <p:spPr>
          <a:prstGeom prst="rect">
            <a:avLst/>
          </a:prstGeom>
        </p:spPr>
        <p:txBody>
          <a:bodyPr/>
          <a:lstStyle/>
          <a:p>
            <a:r>
              <a:t>And because these comfort zone challenges lend themselves to photos, they get quickly shared on social media, often with a funny anecdote on what happened next. Hashtag Comfort Zone Challenge </a:t>
            </a:r>
          </a:p>
          <a:p>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Shape 194"/>
          <p:cNvSpPr>
            <a:spLocks noGrp="1" noRot="1" noChangeAspect="1"/>
          </p:cNvSpPr>
          <p:nvPr>
            <p:ph type="sldImg"/>
          </p:nvPr>
        </p:nvSpPr>
        <p:spPr>
          <a:prstGeom prst="rect">
            <a:avLst/>
          </a:prstGeom>
        </p:spPr>
        <p:txBody>
          <a:bodyPr/>
          <a:lstStyle/>
          <a:p>
            <a:endParaRPr/>
          </a:p>
        </p:txBody>
      </p:sp>
      <p:sp>
        <p:nvSpPr>
          <p:cNvPr id="195" name="Shape 195"/>
          <p:cNvSpPr>
            <a:spLocks noGrp="1"/>
          </p:cNvSpPr>
          <p:nvPr>
            <p:ph type="body" sz="quarter" idx="1"/>
          </p:nvPr>
        </p:nvSpPr>
        <p:spPr>
          <a:prstGeom prst="rect">
            <a:avLst/>
          </a:prstGeom>
        </p:spPr>
        <p:txBody>
          <a:bodyPr/>
          <a:lstStyle/>
          <a:p>
            <a:r>
              <a:t>And this happens in a group setting, so there is always mutual support, and the bonding that happens in these groups is very quick and very strong, because they go through these intense experiences together.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Shape 124"/>
          <p:cNvSpPr>
            <a:spLocks noGrp="1" noRot="1" noChangeAspect="1"/>
          </p:cNvSpPr>
          <p:nvPr>
            <p:ph type="sldImg"/>
          </p:nvPr>
        </p:nvSpPr>
        <p:spPr>
          <a:prstGeom prst="rect">
            <a:avLst/>
          </a:prstGeom>
        </p:spPr>
        <p:txBody>
          <a:bodyPr/>
          <a:lstStyle/>
          <a:p>
            <a:endParaRPr/>
          </a:p>
        </p:txBody>
      </p:sp>
      <p:sp>
        <p:nvSpPr>
          <p:cNvPr id="125" name="Shape 125"/>
          <p:cNvSpPr>
            <a:spLocks noGrp="1"/>
          </p:cNvSpPr>
          <p:nvPr>
            <p:ph type="body" sz="quarter" idx="1"/>
          </p:nvPr>
        </p:nvSpPr>
        <p:spPr>
          <a:prstGeom prst="rect">
            <a:avLst/>
          </a:prstGeom>
        </p:spPr>
        <p:txBody>
          <a:bodyPr/>
          <a:lstStyle/>
          <a:p>
            <a:r>
              <a:t>You start overthinking, procrastinating and making excuses. You’re all caught up in what you have to do and you try to make all the anxiety go away.</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Shape 128"/>
          <p:cNvSpPr>
            <a:spLocks noGrp="1" noRot="1" noChangeAspect="1"/>
          </p:cNvSpPr>
          <p:nvPr>
            <p:ph type="sldImg"/>
          </p:nvPr>
        </p:nvSpPr>
        <p:spPr>
          <a:prstGeom prst="rect">
            <a:avLst/>
          </a:prstGeom>
        </p:spPr>
        <p:txBody>
          <a:bodyPr/>
          <a:lstStyle/>
          <a:p>
            <a:endParaRPr/>
          </a:p>
        </p:txBody>
      </p:sp>
      <p:sp>
        <p:nvSpPr>
          <p:cNvPr id="129" name="Shape 129"/>
          <p:cNvSpPr>
            <a:spLocks noGrp="1"/>
          </p:cNvSpPr>
          <p:nvPr>
            <p:ph type="body" sz="quarter" idx="1"/>
          </p:nvPr>
        </p:nvSpPr>
        <p:spPr>
          <a:prstGeom prst="rect">
            <a:avLst/>
          </a:prstGeom>
        </p:spPr>
        <p:txBody>
          <a:bodyPr/>
          <a:lstStyle/>
          <a:p>
            <a:r>
              <a:t>And then, after a few minutes, you sit on your butt and you just lie down in that public place.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Shape 132"/>
          <p:cNvSpPr>
            <a:spLocks noGrp="1" noRot="1" noChangeAspect="1"/>
          </p:cNvSpPr>
          <p:nvPr>
            <p:ph type="sldImg"/>
          </p:nvPr>
        </p:nvSpPr>
        <p:spPr>
          <a:prstGeom prst="rect">
            <a:avLst/>
          </a:prstGeom>
        </p:spPr>
        <p:txBody>
          <a:bodyPr/>
          <a:lstStyle/>
          <a:p>
            <a:endParaRPr/>
          </a:p>
        </p:txBody>
      </p:sp>
      <p:sp>
        <p:nvSpPr>
          <p:cNvPr id="133" name="Shape 133"/>
          <p:cNvSpPr>
            <a:spLocks noGrp="1"/>
          </p:cNvSpPr>
          <p:nvPr>
            <p:ph type="body" sz="quarter" idx="1"/>
          </p:nvPr>
        </p:nvSpPr>
        <p:spPr>
          <a:prstGeom prst="rect">
            <a:avLst/>
          </a:prstGeom>
        </p:spPr>
        <p:txBody>
          <a:bodyPr/>
          <a:lstStyle/>
          <a:p>
            <a:r>
              <a:t>That’s a comfort zone challenge. Or more specifically, this is the lie down challenge. This is in Vienna.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a:spLocks noGrp="1" noRot="1" noChangeAspect="1"/>
          </p:cNvSpPr>
          <p:nvPr>
            <p:ph type="sldImg"/>
          </p:nvPr>
        </p:nvSpPr>
        <p:spPr>
          <a:prstGeom prst="rect">
            <a:avLst/>
          </a:prstGeom>
        </p:spPr>
        <p:txBody>
          <a:bodyPr/>
          <a:lstStyle/>
          <a:p>
            <a:endParaRPr/>
          </a:p>
        </p:txBody>
      </p:sp>
      <p:sp>
        <p:nvSpPr>
          <p:cNvPr id="137" name="Shape 137"/>
          <p:cNvSpPr>
            <a:spLocks noGrp="1"/>
          </p:cNvSpPr>
          <p:nvPr>
            <p:ph type="body" sz="quarter" idx="1"/>
          </p:nvPr>
        </p:nvSpPr>
        <p:spPr>
          <a:prstGeom prst="rect">
            <a:avLst/>
          </a:prstGeom>
        </p:spPr>
        <p:txBody>
          <a:bodyPr/>
          <a:lstStyle/>
          <a:p>
            <a:r>
              <a:t>And this is in a  grocery store in Geneva.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Shape 140"/>
          <p:cNvSpPr>
            <a:spLocks noGrp="1" noRot="1" noChangeAspect="1"/>
          </p:cNvSpPr>
          <p:nvPr>
            <p:ph type="sldImg"/>
          </p:nvPr>
        </p:nvSpPr>
        <p:spPr>
          <a:prstGeom prst="rect">
            <a:avLst/>
          </a:prstGeom>
        </p:spPr>
        <p:txBody>
          <a:bodyPr/>
          <a:lstStyle/>
          <a:p>
            <a:endParaRPr/>
          </a:p>
        </p:txBody>
      </p:sp>
      <p:sp>
        <p:nvSpPr>
          <p:cNvPr id="141" name="Shape 141"/>
          <p:cNvSpPr>
            <a:spLocks noGrp="1"/>
          </p:cNvSpPr>
          <p:nvPr>
            <p:ph type="body" sz="quarter" idx="1"/>
          </p:nvPr>
        </p:nvSpPr>
        <p:spPr>
          <a:prstGeom prst="rect">
            <a:avLst/>
          </a:prstGeom>
        </p:spPr>
        <p:txBody>
          <a:bodyPr/>
          <a:lstStyle/>
          <a:p>
            <a:r>
              <a:t>And a shopping mall in Jakarta. These comfort zone challenges are our way to train psychological flexibility with our clients.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Shape 144"/>
          <p:cNvSpPr>
            <a:spLocks noGrp="1" noRot="1" noChangeAspect="1"/>
          </p:cNvSpPr>
          <p:nvPr>
            <p:ph type="sldImg"/>
          </p:nvPr>
        </p:nvSpPr>
        <p:spPr>
          <a:prstGeom prst="rect">
            <a:avLst/>
          </a:prstGeom>
        </p:spPr>
        <p:txBody>
          <a:bodyPr/>
          <a:lstStyle/>
          <a:p>
            <a:endParaRPr/>
          </a:p>
        </p:txBody>
      </p:sp>
      <p:sp>
        <p:nvSpPr>
          <p:cNvPr id="145" name="Shape 145"/>
          <p:cNvSpPr>
            <a:spLocks noGrp="1"/>
          </p:cNvSpPr>
          <p:nvPr>
            <p:ph type="body" sz="quarter" idx="1"/>
          </p:nvPr>
        </p:nvSpPr>
        <p:spPr>
          <a:prstGeom prst="rect">
            <a:avLst/>
          </a:prstGeom>
        </p:spPr>
        <p:txBody>
          <a:bodyPr/>
          <a:lstStyle/>
          <a:p>
            <a:r>
              <a:t>This challenge is dancing in public</a:t>
            </a:r>
          </a:p>
          <a:p>
            <a:r>
              <a:t>They’re designed to be safe and they sound like fun at first until you try one. And then you realize that they are very much pushing you outside of your comfort zone and make you feel very uncomfortable.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Shape 150"/>
          <p:cNvSpPr>
            <a:spLocks noGrp="1" noRot="1" noChangeAspect="1"/>
          </p:cNvSpPr>
          <p:nvPr>
            <p:ph type="sldImg"/>
          </p:nvPr>
        </p:nvSpPr>
        <p:spPr>
          <a:prstGeom prst="rect">
            <a:avLst/>
          </a:prstGeom>
        </p:spPr>
        <p:txBody>
          <a:bodyPr/>
          <a:lstStyle/>
          <a:p>
            <a:endParaRPr/>
          </a:p>
        </p:txBody>
      </p:sp>
      <p:sp>
        <p:nvSpPr>
          <p:cNvPr id="151" name="Shape 151"/>
          <p:cNvSpPr>
            <a:spLocks noGrp="1"/>
          </p:cNvSpPr>
          <p:nvPr>
            <p:ph type="body" sz="quarter" idx="1"/>
          </p:nvPr>
        </p:nvSpPr>
        <p:spPr>
          <a:prstGeom prst="rect">
            <a:avLst/>
          </a:prstGeom>
        </p:spPr>
        <p:txBody>
          <a:bodyPr/>
          <a:lstStyle/>
          <a:p>
            <a:r>
              <a:t>Like walking with your hands up in the air.</a:t>
            </a:r>
          </a:p>
          <a:p>
            <a:r>
              <a:t>We tell our participants to not rush this and go through it slowly. To really take the time and get acquainted with their private experiences. We tell them about defusion, acceptance, present moment awareness and all the good stuff.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Shape 154"/>
          <p:cNvSpPr>
            <a:spLocks noGrp="1" noRot="1" noChangeAspect="1"/>
          </p:cNvSpPr>
          <p:nvPr>
            <p:ph type="sldImg"/>
          </p:nvPr>
        </p:nvSpPr>
        <p:spPr>
          <a:prstGeom prst="rect">
            <a:avLst/>
          </a:prstGeom>
        </p:spPr>
        <p:txBody>
          <a:bodyPr/>
          <a:lstStyle/>
          <a:p>
            <a:endParaRPr/>
          </a:p>
        </p:txBody>
      </p:sp>
      <p:sp>
        <p:nvSpPr>
          <p:cNvPr id="155" name="Shape 155"/>
          <p:cNvSpPr>
            <a:spLocks noGrp="1"/>
          </p:cNvSpPr>
          <p:nvPr>
            <p:ph type="body" sz="quarter" idx="1"/>
          </p:nvPr>
        </p:nvSpPr>
        <p:spPr>
          <a:prstGeom prst="rect">
            <a:avLst/>
          </a:prstGeom>
        </p:spPr>
        <p:txBody>
          <a:bodyPr/>
          <a:lstStyle/>
          <a:p>
            <a:r>
              <a:t>Or doing a workout in public</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4833937" y="2303859"/>
            <a:ext cx="14716126" cy="4643438"/>
          </a:xfrm>
          <a:prstGeom prst="rect">
            <a:avLst/>
          </a:prstGeom>
        </p:spPr>
        <p:txBody>
          <a:bodyPr anchor="b"/>
          <a:lstStyle/>
          <a:p>
            <a:r>
              <a:t>Title Text</a:t>
            </a:r>
          </a:p>
        </p:txBody>
      </p:sp>
      <p:sp>
        <p:nvSpPr>
          <p:cNvPr id="12" name="Body Level One…"/>
          <p:cNvSpPr txBox="1">
            <a:spLocks noGrp="1"/>
          </p:cNvSpPr>
          <p:nvPr>
            <p:ph type="body" sz="quarter" idx="1"/>
          </p:nvPr>
        </p:nvSpPr>
        <p:spPr>
          <a:xfrm>
            <a:off x="4833937" y="7072312"/>
            <a:ext cx="14716126" cy="1589485"/>
          </a:xfrm>
          <a:prstGeom prst="rect">
            <a:avLst/>
          </a:prstGeom>
        </p:spPr>
        <p:txBody>
          <a:bodyPr anchor="t"/>
          <a:lstStyle>
            <a:lvl1pPr marL="0" indent="0" algn="ctr">
              <a:spcBef>
                <a:spcPts val="0"/>
              </a:spcBef>
              <a:buClrTx/>
              <a:buSzTx/>
              <a:buNone/>
              <a:defRPr sz="5200"/>
            </a:lvl1pPr>
            <a:lvl2pPr marL="0" indent="0" algn="ctr">
              <a:spcBef>
                <a:spcPts val="0"/>
              </a:spcBef>
              <a:buClrTx/>
              <a:buSzTx/>
              <a:buNone/>
              <a:defRPr sz="5200"/>
            </a:lvl2pPr>
            <a:lvl3pPr marL="0" indent="0" algn="ctr">
              <a:spcBef>
                <a:spcPts val="0"/>
              </a:spcBef>
              <a:buClrTx/>
              <a:buSzTx/>
              <a:buNone/>
              <a:defRPr sz="5200"/>
            </a:lvl3pPr>
            <a:lvl4pPr marL="0" indent="0" algn="ctr">
              <a:spcBef>
                <a:spcPts val="0"/>
              </a:spcBef>
              <a:buClrTx/>
              <a:buSzTx/>
              <a:buNone/>
              <a:defRPr sz="5200"/>
            </a:lvl4pPr>
            <a:lvl5pPr marL="0" indent="0" algn="ctr">
              <a:spcBef>
                <a:spcPts val="0"/>
              </a:spcBef>
              <a:buClrTx/>
              <a:buSzTx/>
              <a:buNone/>
              <a:defRPr sz="52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4833937" y="8947546"/>
            <a:ext cx="14716126" cy="647701"/>
          </a:xfrm>
          <a:prstGeom prst="rect">
            <a:avLst/>
          </a:prstGeom>
        </p:spPr>
        <p:txBody>
          <a:bodyPr anchor="t">
            <a:spAutoFit/>
          </a:bodyPr>
          <a:lstStyle>
            <a:lvl1pPr marL="0" indent="0" algn="ctr">
              <a:spcBef>
                <a:spcPts val="0"/>
              </a:spcBef>
              <a:buClrTx/>
              <a:buSzTx/>
              <a:buNone/>
              <a:defRPr sz="3200" i="1"/>
            </a:lvl1pPr>
          </a:lstStyle>
          <a:p>
            <a:r>
              <a:t>–Johnny Appleseed</a:t>
            </a:r>
          </a:p>
        </p:txBody>
      </p:sp>
      <p:sp>
        <p:nvSpPr>
          <p:cNvPr id="94" name="“Type a quote here.”"/>
          <p:cNvSpPr txBox="1">
            <a:spLocks noGrp="1"/>
          </p:cNvSpPr>
          <p:nvPr>
            <p:ph type="body" sz="quarter" idx="14"/>
          </p:nvPr>
        </p:nvSpPr>
        <p:spPr>
          <a:xfrm>
            <a:off x="4833937" y="6055915"/>
            <a:ext cx="14716126" cy="863601"/>
          </a:xfrm>
          <a:prstGeom prst="rect">
            <a:avLst/>
          </a:prstGeom>
        </p:spPr>
        <p:txBody>
          <a:bodyPr>
            <a:spAutoFit/>
          </a:bodyPr>
          <a:lstStyle>
            <a:lvl1pPr marL="0" indent="0" algn="ctr">
              <a:spcBef>
                <a:spcPts val="0"/>
              </a:spcBef>
              <a:buClrTx/>
              <a:buSzTx/>
              <a:buNone/>
              <a:defRPr sz="4600">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1740742" y="-17860"/>
            <a:ext cx="23275935" cy="15517291"/>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2137171" y="714375"/>
            <a:ext cx="17395034" cy="8637945"/>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4833937" y="9447609"/>
            <a:ext cx="14716126" cy="2000251"/>
          </a:xfrm>
          <a:prstGeom prst="rect">
            <a:avLst/>
          </a:prstGeom>
        </p:spPr>
        <p:txBody>
          <a:bodyPr/>
          <a:lstStyle/>
          <a:p>
            <a:r>
              <a:t>Title Text</a:t>
            </a:r>
          </a:p>
        </p:txBody>
      </p:sp>
      <p:sp>
        <p:nvSpPr>
          <p:cNvPr id="22" name="Body Level One…"/>
          <p:cNvSpPr txBox="1">
            <a:spLocks noGrp="1"/>
          </p:cNvSpPr>
          <p:nvPr>
            <p:ph type="body" sz="quarter" idx="1"/>
          </p:nvPr>
        </p:nvSpPr>
        <p:spPr>
          <a:xfrm>
            <a:off x="4833937" y="11465718"/>
            <a:ext cx="14716126" cy="1589486"/>
          </a:xfrm>
          <a:prstGeom prst="rect">
            <a:avLst/>
          </a:prstGeom>
        </p:spPr>
        <p:txBody>
          <a:bodyPr anchor="t"/>
          <a:lstStyle>
            <a:lvl1pPr marL="0" indent="0" algn="ctr">
              <a:spcBef>
                <a:spcPts val="0"/>
              </a:spcBef>
              <a:buClrTx/>
              <a:buSzTx/>
              <a:buNone/>
              <a:defRPr sz="5200"/>
            </a:lvl1pPr>
            <a:lvl2pPr marL="0" indent="0" algn="ctr">
              <a:spcBef>
                <a:spcPts val="0"/>
              </a:spcBef>
              <a:buClrTx/>
              <a:buSzTx/>
              <a:buNone/>
              <a:defRPr sz="5200"/>
            </a:lvl2pPr>
            <a:lvl3pPr marL="0" indent="0" algn="ctr">
              <a:spcBef>
                <a:spcPts val="0"/>
              </a:spcBef>
              <a:buClrTx/>
              <a:buSzTx/>
              <a:buNone/>
              <a:defRPr sz="5200"/>
            </a:lvl3pPr>
            <a:lvl4pPr marL="0" indent="0" algn="ctr">
              <a:spcBef>
                <a:spcPts val="0"/>
              </a:spcBef>
              <a:buClrTx/>
              <a:buSzTx/>
              <a:buNone/>
              <a:defRPr sz="5200"/>
            </a:lvl4pPr>
            <a:lvl5pPr marL="0" indent="0" algn="ctr">
              <a:spcBef>
                <a:spcPts val="0"/>
              </a:spcBef>
              <a:buClrTx/>
              <a:buSzTx/>
              <a:buNone/>
              <a:defRPr sz="52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re">
    <p:spTree>
      <p:nvGrpSpPr>
        <p:cNvPr id="1" name=""/>
        <p:cNvGrpSpPr/>
        <p:nvPr/>
      </p:nvGrpSpPr>
      <p:grpSpPr>
        <a:xfrm>
          <a:off x="0" y="0"/>
          <a:ext cx="0" cy="0"/>
          <a:chOff x="0" y="0"/>
          <a:chExt cx="0" cy="0"/>
        </a:xfrm>
      </p:grpSpPr>
      <p:sp>
        <p:nvSpPr>
          <p:cNvPr id="30" name="Title Text"/>
          <p:cNvSpPr txBox="1">
            <a:spLocks noGrp="1"/>
          </p:cNvSpPr>
          <p:nvPr>
            <p:ph type="title"/>
          </p:nvPr>
        </p:nvSpPr>
        <p:spPr>
          <a:xfrm>
            <a:off x="4833937" y="4536281"/>
            <a:ext cx="14716126" cy="4643438"/>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idx="13"/>
          </p:nvPr>
        </p:nvSpPr>
        <p:spPr>
          <a:xfrm>
            <a:off x="6494800" y="-194764"/>
            <a:ext cx="19020237" cy="12680158"/>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4387453" y="892968"/>
            <a:ext cx="7500938" cy="5607845"/>
          </a:xfrm>
          <a:prstGeom prst="rect">
            <a:avLst/>
          </a:prstGeom>
        </p:spPr>
        <p:txBody>
          <a:bodyPr anchor="b"/>
          <a:lstStyle>
            <a:lvl1pPr>
              <a:defRPr sz="8400"/>
            </a:lvl1pPr>
          </a:lstStyle>
          <a:p>
            <a:r>
              <a:t>Title Text</a:t>
            </a:r>
          </a:p>
        </p:txBody>
      </p:sp>
      <p:sp>
        <p:nvSpPr>
          <p:cNvPr id="40" name="Body Level One…"/>
          <p:cNvSpPr txBox="1">
            <a:spLocks noGrp="1"/>
          </p:cNvSpPr>
          <p:nvPr>
            <p:ph type="body" sz="quarter" idx="1"/>
          </p:nvPr>
        </p:nvSpPr>
        <p:spPr>
          <a:xfrm>
            <a:off x="4387453" y="6643687"/>
            <a:ext cx="7500938" cy="5786438"/>
          </a:xfrm>
          <a:prstGeom prst="rect">
            <a:avLst/>
          </a:prstGeom>
        </p:spPr>
        <p:txBody>
          <a:bodyPr anchor="t"/>
          <a:lstStyle>
            <a:lvl1pPr marL="0" indent="0" algn="ctr">
              <a:spcBef>
                <a:spcPts val="0"/>
              </a:spcBef>
              <a:buClrTx/>
              <a:buSzTx/>
              <a:buNone/>
              <a:defRPr sz="5200"/>
            </a:lvl1pPr>
            <a:lvl2pPr marL="0" indent="0" algn="ctr">
              <a:spcBef>
                <a:spcPts val="0"/>
              </a:spcBef>
              <a:buClrTx/>
              <a:buSzTx/>
              <a:buNone/>
              <a:defRPr sz="5200"/>
            </a:lvl2pPr>
            <a:lvl3pPr marL="0" indent="0" algn="ctr">
              <a:spcBef>
                <a:spcPts val="0"/>
              </a:spcBef>
              <a:buClrTx/>
              <a:buSzTx/>
              <a:buNone/>
              <a:defRPr sz="5200"/>
            </a:lvl3pPr>
            <a:lvl4pPr marL="0" indent="0" algn="ctr">
              <a:spcBef>
                <a:spcPts val="0"/>
              </a:spcBef>
              <a:buClrTx/>
              <a:buSzTx/>
              <a:buNone/>
              <a:defRPr sz="5200"/>
            </a:lvl4pPr>
            <a:lvl5pPr marL="0" indent="0" algn="ctr">
              <a:spcBef>
                <a:spcPts val="0"/>
              </a:spcBef>
              <a:buClrTx/>
              <a:buSzTx/>
              <a:buNone/>
              <a:defRPr sz="52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lvl1pPr>
              <a:buClrTx/>
            </a:lvl1pPr>
            <a:lvl2pPr>
              <a:buClrTx/>
            </a:lvl2pPr>
            <a:lvl3pPr>
              <a:buClrTx/>
            </a:lvl3pPr>
            <a:lvl4pPr>
              <a:buClrTx/>
            </a:lvl4pPr>
            <a:lvl5pPr>
              <a:buClrTx/>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idx="13"/>
          </p:nvPr>
        </p:nvSpPr>
        <p:spPr>
          <a:xfrm>
            <a:off x="9338964" y="2857500"/>
            <a:ext cx="14466095" cy="9644063"/>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quarter" idx="1"/>
          </p:nvPr>
        </p:nvSpPr>
        <p:spPr>
          <a:xfrm>
            <a:off x="4387453" y="3643312"/>
            <a:ext cx="7500938" cy="8840392"/>
          </a:xfrm>
          <a:prstGeom prst="rect">
            <a:avLst/>
          </a:prstGeom>
        </p:spPr>
        <p:txBody>
          <a:bodyPr/>
          <a:lstStyle>
            <a:lvl1pPr marL="465364" indent="-465364">
              <a:spcBef>
                <a:spcPts val="4500"/>
              </a:spcBef>
              <a:buClrTx/>
              <a:defRPr sz="3800"/>
            </a:lvl1pPr>
            <a:lvl2pPr marL="808264" indent="-465364">
              <a:spcBef>
                <a:spcPts val="4500"/>
              </a:spcBef>
              <a:buClrTx/>
              <a:defRPr sz="3800"/>
            </a:lvl2pPr>
            <a:lvl3pPr marL="1151164" indent="-465364">
              <a:spcBef>
                <a:spcPts val="4500"/>
              </a:spcBef>
              <a:buClrTx/>
              <a:defRPr sz="3800"/>
            </a:lvl3pPr>
            <a:lvl4pPr marL="1494064" indent="-465364">
              <a:spcBef>
                <a:spcPts val="4500"/>
              </a:spcBef>
              <a:buClrTx/>
              <a:defRPr sz="3800"/>
            </a:lvl4pPr>
            <a:lvl5pPr marL="1836964" indent="-465364">
              <a:spcBef>
                <a:spcPts val="4500"/>
              </a:spcBef>
              <a:buClrTx/>
              <a:defRPr sz="3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4387453" y="1785937"/>
            <a:ext cx="15609094" cy="10144126"/>
          </a:xfrm>
          <a:prstGeom prst="rect">
            <a:avLst/>
          </a:prstGeom>
        </p:spPr>
        <p:txBody>
          <a:bodyPr/>
          <a:lstStyle>
            <a:lvl1pPr>
              <a:buClrTx/>
            </a:lvl1pPr>
            <a:lvl2pPr>
              <a:buClrTx/>
            </a:lvl2pPr>
            <a:lvl3pPr>
              <a:buClrTx/>
            </a:lvl3pPr>
            <a:lvl4pPr>
              <a:buClrTx/>
            </a:lvl4pPr>
            <a:lvl5pPr>
              <a:buClrTx/>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12084843" y="6983015"/>
            <a:ext cx="8277822" cy="5518548"/>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12522398" y="898922"/>
            <a:ext cx="8268892" cy="5512594"/>
          </a:xfrm>
          <a:prstGeom prst="rect">
            <a:avLst/>
          </a:prstGeom>
        </p:spPr>
        <p:txBody>
          <a:bodyPr lIns="91439" tIns="45719" rIns="91439" bIns="45719" anchor="t">
            <a:noAutofit/>
          </a:bodyPr>
          <a:lstStyle/>
          <a:p>
            <a:endParaRPr/>
          </a:p>
        </p:txBody>
      </p:sp>
      <p:sp>
        <p:nvSpPr>
          <p:cNvPr id="85" name="Image"/>
          <p:cNvSpPr>
            <a:spLocks noGrp="1"/>
          </p:cNvSpPr>
          <p:nvPr>
            <p:ph type="pic" idx="15"/>
          </p:nvPr>
        </p:nvSpPr>
        <p:spPr>
          <a:xfrm>
            <a:off x="-1733848" y="-178594"/>
            <a:ext cx="19020235" cy="12680157"/>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4387453" y="357187"/>
            <a:ext cx="15609094" cy="30360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normAutofit/>
          </a:bodyPr>
          <a:lstStyle/>
          <a:p>
            <a:r>
              <a:t>Title Text</a:t>
            </a:r>
          </a:p>
        </p:txBody>
      </p:sp>
      <p:sp>
        <p:nvSpPr>
          <p:cNvPr id="3" name="Body Level One…"/>
          <p:cNvSpPr txBox="1">
            <a:spLocks noGrp="1"/>
          </p:cNvSpPr>
          <p:nvPr>
            <p:ph type="body" idx="1"/>
          </p:nvPr>
        </p:nvSpPr>
        <p:spPr>
          <a:xfrm>
            <a:off x="4387453" y="3643312"/>
            <a:ext cx="15609094" cy="88403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954103" y="13073062"/>
            <a:ext cx="466269" cy="477671"/>
          </a:xfrm>
          <a:prstGeom prst="rect">
            <a:avLst/>
          </a:prstGeom>
          <a:ln w="12700">
            <a:miter lim="400000"/>
          </a:ln>
        </p:spPr>
        <p:txBody>
          <a:bodyPr wrap="none" lIns="71437" tIns="71437" rIns="71437" bIns="71437">
            <a:spAutoFit/>
          </a:bodyPr>
          <a:lstStyle>
            <a:lvl1pPr>
              <a:defRPr sz="22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ctr" defTabSz="821531"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Neue Medium"/>
        </a:defRPr>
      </a:lvl1pPr>
      <a:lvl2pPr marL="0" marR="0" indent="0" algn="ctr" defTabSz="821531"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Neue Medium"/>
        </a:defRPr>
      </a:lvl2pPr>
      <a:lvl3pPr marL="0" marR="0" indent="0" algn="ctr" defTabSz="821531"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Neue Medium"/>
        </a:defRPr>
      </a:lvl3pPr>
      <a:lvl4pPr marL="0" marR="0" indent="0" algn="ctr" defTabSz="821531"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Neue Medium"/>
        </a:defRPr>
      </a:lvl4pPr>
      <a:lvl5pPr marL="0" marR="0" indent="0" algn="ctr" defTabSz="821531"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Neue Medium"/>
        </a:defRPr>
      </a:lvl5pPr>
      <a:lvl6pPr marL="0" marR="0" indent="0" algn="ctr" defTabSz="821531"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Neue Medium"/>
        </a:defRPr>
      </a:lvl6pPr>
      <a:lvl7pPr marL="0" marR="0" indent="0" algn="ctr" defTabSz="821531"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Neue Medium"/>
        </a:defRPr>
      </a:lvl7pPr>
      <a:lvl8pPr marL="0" marR="0" indent="0" algn="ctr" defTabSz="821531"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Neue Medium"/>
        </a:defRPr>
      </a:lvl8pPr>
      <a:lvl9pPr marL="0" marR="0" indent="0" algn="ctr" defTabSz="821531"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Neue Medium"/>
        </a:defRPr>
      </a:lvl9pPr>
    </p:titleStyle>
    <p:bodyStyle>
      <a:lvl1pPr marL="611187" marR="0" indent="-611187" algn="l" defTabSz="821531" rtl="0" latinLnBrk="0">
        <a:lnSpc>
          <a:spcPct val="100000"/>
        </a:lnSpc>
        <a:spcBef>
          <a:spcPts val="5900"/>
        </a:spcBef>
        <a:spcAft>
          <a:spcPts val="0"/>
        </a:spcAft>
        <a:buClr>
          <a:srgbClr val="FFFFFF"/>
        </a:buClr>
        <a:buSzPct val="145000"/>
        <a:buFontTx/>
        <a:buChar char="•"/>
        <a:tabLst/>
        <a:defRPr sz="4400" b="0" i="0" u="none" strike="noStrike" cap="none" spc="0" baseline="0">
          <a:solidFill>
            <a:srgbClr val="FFFFFF"/>
          </a:solidFill>
          <a:uFillTx/>
          <a:latin typeface="Helvetica Neue"/>
          <a:ea typeface="Helvetica Neue"/>
          <a:cs typeface="Helvetica Neue"/>
          <a:sym typeface="Helvetica Neue"/>
        </a:defRPr>
      </a:lvl1pPr>
      <a:lvl2pPr marL="1055687" marR="0" indent="-611187" algn="l" defTabSz="821531" rtl="0" latinLnBrk="0">
        <a:lnSpc>
          <a:spcPct val="100000"/>
        </a:lnSpc>
        <a:spcBef>
          <a:spcPts val="5900"/>
        </a:spcBef>
        <a:spcAft>
          <a:spcPts val="0"/>
        </a:spcAft>
        <a:buClr>
          <a:srgbClr val="FFFFFF"/>
        </a:buClr>
        <a:buSzPct val="145000"/>
        <a:buFontTx/>
        <a:buChar char="•"/>
        <a:tabLst/>
        <a:defRPr sz="4400" b="0" i="0" u="none" strike="noStrike" cap="none" spc="0" baseline="0">
          <a:solidFill>
            <a:srgbClr val="FFFFFF"/>
          </a:solidFill>
          <a:uFillTx/>
          <a:latin typeface="Helvetica Neue"/>
          <a:ea typeface="Helvetica Neue"/>
          <a:cs typeface="Helvetica Neue"/>
          <a:sym typeface="Helvetica Neue"/>
        </a:defRPr>
      </a:lvl2pPr>
      <a:lvl3pPr marL="1500187" marR="0" indent="-611187" algn="l" defTabSz="821531" rtl="0" latinLnBrk="0">
        <a:lnSpc>
          <a:spcPct val="100000"/>
        </a:lnSpc>
        <a:spcBef>
          <a:spcPts val="5900"/>
        </a:spcBef>
        <a:spcAft>
          <a:spcPts val="0"/>
        </a:spcAft>
        <a:buClr>
          <a:srgbClr val="FFFFFF"/>
        </a:buClr>
        <a:buSzPct val="145000"/>
        <a:buFontTx/>
        <a:buChar char="•"/>
        <a:tabLst/>
        <a:defRPr sz="4400" b="0" i="0" u="none" strike="noStrike" cap="none" spc="0" baseline="0">
          <a:solidFill>
            <a:srgbClr val="FFFFFF"/>
          </a:solidFill>
          <a:uFillTx/>
          <a:latin typeface="Helvetica Neue"/>
          <a:ea typeface="Helvetica Neue"/>
          <a:cs typeface="Helvetica Neue"/>
          <a:sym typeface="Helvetica Neue"/>
        </a:defRPr>
      </a:lvl3pPr>
      <a:lvl4pPr marL="1944687" marR="0" indent="-611187" algn="l" defTabSz="821531" rtl="0" latinLnBrk="0">
        <a:lnSpc>
          <a:spcPct val="100000"/>
        </a:lnSpc>
        <a:spcBef>
          <a:spcPts val="5900"/>
        </a:spcBef>
        <a:spcAft>
          <a:spcPts val="0"/>
        </a:spcAft>
        <a:buClr>
          <a:srgbClr val="FFFFFF"/>
        </a:buClr>
        <a:buSzPct val="145000"/>
        <a:buFontTx/>
        <a:buChar char="•"/>
        <a:tabLst/>
        <a:defRPr sz="4400" b="0" i="0" u="none" strike="noStrike" cap="none" spc="0" baseline="0">
          <a:solidFill>
            <a:srgbClr val="FFFFFF"/>
          </a:solidFill>
          <a:uFillTx/>
          <a:latin typeface="Helvetica Neue"/>
          <a:ea typeface="Helvetica Neue"/>
          <a:cs typeface="Helvetica Neue"/>
          <a:sym typeface="Helvetica Neue"/>
        </a:defRPr>
      </a:lvl4pPr>
      <a:lvl5pPr marL="2389187" marR="0" indent="-611187" algn="l" defTabSz="821531" rtl="0" latinLnBrk="0">
        <a:lnSpc>
          <a:spcPct val="100000"/>
        </a:lnSpc>
        <a:spcBef>
          <a:spcPts val="5900"/>
        </a:spcBef>
        <a:spcAft>
          <a:spcPts val="0"/>
        </a:spcAft>
        <a:buClr>
          <a:srgbClr val="FFFFFF"/>
        </a:buClr>
        <a:buSzPct val="145000"/>
        <a:buFontTx/>
        <a:buChar char="•"/>
        <a:tabLst/>
        <a:defRPr sz="4400" b="0" i="0" u="none" strike="noStrike" cap="none" spc="0" baseline="0">
          <a:solidFill>
            <a:srgbClr val="FFFFFF"/>
          </a:solidFill>
          <a:uFillTx/>
          <a:latin typeface="Helvetica Neue"/>
          <a:ea typeface="Helvetica Neue"/>
          <a:cs typeface="Helvetica Neue"/>
          <a:sym typeface="Helvetica Neue"/>
        </a:defRPr>
      </a:lvl5pPr>
      <a:lvl6pPr marL="2833687" marR="0" indent="-611187" algn="l" defTabSz="821531" rtl="0" latinLnBrk="0">
        <a:lnSpc>
          <a:spcPct val="100000"/>
        </a:lnSpc>
        <a:spcBef>
          <a:spcPts val="5900"/>
        </a:spcBef>
        <a:spcAft>
          <a:spcPts val="0"/>
        </a:spcAft>
        <a:buClr>
          <a:srgbClr val="FFFFFF"/>
        </a:buClr>
        <a:buSzPct val="145000"/>
        <a:buFontTx/>
        <a:buChar char="•"/>
        <a:tabLst/>
        <a:defRPr sz="4400" b="0" i="0" u="none" strike="noStrike" cap="none" spc="0" baseline="0">
          <a:solidFill>
            <a:srgbClr val="FFFFFF"/>
          </a:solidFill>
          <a:uFillTx/>
          <a:latin typeface="Helvetica Neue"/>
          <a:ea typeface="Helvetica Neue"/>
          <a:cs typeface="Helvetica Neue"/>
          <a:sym typeface="Helvetica Neue"/>
        </a:defRPr>
      </a:lvl6pPr>
      <a:lvl7pPr marL="3278187" marR="0" indent="-611187" algn="l" defTabSz="821531" rtl="0" latinLnBrk="0">
        <a:lnSpc>
          <a:spcPct val="100000"/>
        </a:lnSpc>
        <a:spcBef>
          <a:spcPts val="5900"/>
        </a:spcBef>
        <a:spcAft>
          <a:spcPts val="0"/>
        </a:spcAft>
        <a:buClr>
          <a:srgbClr val="FFFFFF"/>
        </a:buClr>
        <a:buSzPct val="145000"/>
        <a:buFontTx/>
        <a:buChar char="•"/>
        <a:tabLst/>
        <a:defRPr sz="4400" b="0" i="0" u="none" strike="noStrike" cap="none" spc="0" baseline="0">
          <a:solidFill>
            <a:srgbClr val="FFFFFF"/>
          </a:solidFill>
          <a:uFillTx/>
          <a:latin typeface="Helvetica Neue"/>
          <a:ea typeface="Helvetica Neue"/>
          <a:cs typeface="Helvetica Neue"/>
          <a:sym typeface="Helvetica Neue"/>
        </a:defRPr>
      </a:lvl7pPr>
      <a:lvl8pPr marL="3722687" marR="0" indent="-611187" algn="l" defTabSz="821531" rtl="0" latinLnBrk="0">
        <a:lnSpc>
          <a:spcPct val="100000"/>
        </a:lnSpc>
        <a:spcBef>
          <a:spcPts val="5900"/>
        </a:spcBef>
        <a:spcAft>
          <a:spcPts val="0"/>
        </a:spcAft>
        <a:buClr>
          <a:srgbClr val="FFFFFF"/>
        </a:buClr>
        <a:buSzPct val="145000"/>
        <a:buFontTx/>
        <a:buChar char="•"/>
        <a:tabLst/>
        <a:defRPr sz="4400" b="0" i="0" u="none" strike="noStrike" cap="none" spc="0" baseline="0">
          <a:solidFill>
            <a:srgbClr val="FFFFFF"/>
          </a:solidFill>
          <a:uFillTx/>
          <a:latin typeface="Helvetica Neue"/>
          <a:ea typeface="Helvetica Neue"/>
          <a:cs typeface="Helvetica Neue"/>
          <a:sym typeface="Helvetica Neue"/>
        </a:defRPr>
      </a:lvl8pPr>
      <a:lvl9pPr marL="4167187" marR="0" indent="-611187" algn="l" defTabSz="821531" rtl="0" latinLnBrk="0">
        <a:lnSpc>
          <a:spcPct val="100000"/>
        </a:lnSpc>
        <a:spcBef>
          <a:spcPts val="5900"/>
        </a:spcBef>
        <a:spcAft>
          <a:spcPts val="0"/>
        </a:spcAft>
        <a:buClr>
          <a:srgbClr val="FFFFFF"/>
        </a:buClr>
        <a:buSzPct val="145000"/>
        <a:buFontTx/>
        <a:buChar char="•"/>
        <a:tabLst/>
        <a:defRPr sz="4400" b="0" i="0" u="none" strike="noStrike" cap="none" spc="0" baseline="0">
          <a:solidFill>
            <a:srgbClr val="FFFFFF"/>
          </a:solidFill>
          <a:uFillTx/>
          <a:latin typeface="Helvetica Neue"/>
          <a:ea typeface="Helvetica Neue"/>
          <a:cs typeface="Helvetica Neue"/>
          <a:sym typeface="Helvetica Neue"/>
        </a:defRPr>
      </a:lvl9pPr>
    </p:bodyStyle>
    <p:otherStyle>
      <a:lvl1pPr marL="0" marR="0" indent="0" algn="ctr" defTabSz="821531"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Helvetica Neue Light"/>
        </a:defRPr>
      </a:lvl1pPr>
      <a:lvl2pPr marL="0" marR="0" indent="228600" algn="ctr" defTabSz="821531"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Helvetica Neue Light"/>
        </a:defRPr>
      </a:lvl2pPr>
      <a:lvl3pPr marL="0" marR="0" indent="457200" algn="ctr" defTabSz="821531"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Helvetica Neue Light"/>
        </a:defRPr>
      </a:lvl3pPr>
      <a:lvl4pPr marL="0" marR="0" indent="685800" algn="ctr" defTabSz="821531"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Helvetica Neue Light"/>
        </a:defRPr>
      </a:lvl4pPr>
      <a:lvl5pPr marL="0" marR="0" indent="914400" algn="ctr" defTabSz="821531"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Helvetica Neue Light"/>
        </a:defRPr>
      </a:lvl5pPr>
      <a:lvl6pPr marL="0" marR="0" indent="1143000" algn="ctr" defTabSz="821531"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Helvetica Neue Light"/>
        </a:defRPr>
      </a:lvl6pPr>
      <a:lvl7pPr marL="0" marR="0" indent="1371600" algn="ctr" defTabSz="821531"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Helvetica Neue Light"/>
        </a:defRPr>
      </a:lvl7pPr>
      <a:lvl8pPr marL="0" marR="0" indent="1600200" algn="ctr" defTabSz="821531"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Helvetica Neue Light"/>
        </a:defRPr>
      </a:lvl8pPr>
      <a:lvl9pPr marL="0" marR="0" indent="1828800" algn="ctr" defTabSz="821531"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 name="13116518_10153601182433443_811316767258010040_o.jpg" descr="13116518_10153601182433443_811316767258010040_o.jpg"/>
          <p:cNvPicPr>
            <a:picLocks noChangeAspect="1"/>
          </p:cNvPicPr>
          <p:nvPr/>
        </p:nvPicPr>
        <p:blipFill>
          <a:blip r:embed="rId3"/>
          <a:stretch>
            <a:fillRect/>
          </a:stretch>
        </p:blipFill>
        <p:spPr>
          <a:xfrm>
            <a:off x="1184802" y="0"/>
            <a:ext cx="22014396" cy="1371600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 name="content.017.jpeg" descr="content.017.jpeg"/>
          <p:cNvPicPr>
            <a:picLocks noChangeAspect="1"/>
          </p:cNvPicPr>
          <p:nvPr/>
        </p:nvPicPr>
        <p:blipFill>
          <a:blip r:embed="rId2"/>
          <a:stretch>
            <a:fillRect/>
          </a:stretch>
        </p:blipFill>
        <p:spPr>
          <a:xfrm>
            <a:off x="3016141" y="-23895"/>
            <a:ext cx="18351720" cy="1376379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 name="13055547_1042160889187635_4474150415908654735_n.jpg" descr="13055547_1042160889187635_4474150415908654735_n.jpg"/>
          <p:cNvPicPr>
            <a:picLocks noChangeAspect="1"/>
          </p:cNvPicPr>
          <p:nvPr/>
        </p:nvPicPr>
        <p:blipFill>
          <a:blip r:embed="rId3"/>
          <a:stretch>
            <a:fillRect/>
          </a:stretch>
        </p:blipFill>
        <p:spPr>
          <a:xfrm>
            <a:off x="2990329" y="-43254"/>
            <a:ext cx="18403342" cy="1380250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 name="12241055_10207820434297668_1389251754176673176_o.jpg" descr="12241055_10207820434297668_1389251754176673176_o.jpg"/>
          <p:cNvPicPr>
            <a:picLocks noChangeAspect="1"/>
          </p:cNvPicPr>
          <p:nvPr/>
        </p:nvPicPr>
        <p:blipFill>
          <a:blip r:embed="rId3"/>
          <a:stretch>
            <a:fillRect/>
          </a:stretch>
        </p:blipFill>
        <p:spPr>
          <a:xfrm>
            <a:off x="907205" y="0"/>
            <a:ext cx="22569591" cy="13716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 name="18558974_1378623928883820_6239091176088517541_o.jpg" descr="18558974_1378623928883820_6239091176088517541_o.jpg"/>
          <p:cNvPicPr>
            <a:picLocks noChangeAspect="1"/>
          </p:cNvPicPr>
          <p:nvPr/>
        </p:nvPicPr>
        <p:blipFill>
          <a:blip r:embed="rId3"/>
          <a:stretch>
            <a:fillRect/>
          </a:stretch>
        </p:blipFill>
        <p:spPr>
          <a:xfrm>
            <a:off x="10738" y="841182"/>
            <a:ext cx="24384001" cy="11990717"/>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 name="13116114_10153601182408443_7234185389721305657_o.jpg" descr="13116114_10153601182408443_7234185389721305657_o.jpg"/>
          <p:cNvPicPr>
            <a:picLocks noChangeAspect="1"/>
          </p:cNvPicPr>
          <p:nvPr/>
        </p:nvPicPr>
        <p:blipFill>
          <a:blip r:embed="rId2"/>
          <a:stretch>
            <a:fillRect/>
          </a:stretch>
        </p:blipFill>
        <p:spPr>
          <a:xfrm>
            <a:off x="1803550" y="0"/>
            <a:ext cx="20776900" cy="1371600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 name="12885753_983080691771481_1165022638941254650_o.jpg" descr="12885753_983080691771481_1165022638941254650_o.jpg"/>
          <p:cNvPicPr>
            <a:picLocks noChangeAspect="1"/>
          </p:cNvPicPr>
          <p:nvPr/>
        </p:nvPicPr>
        <p:blipFill>
          <a:blip r:embed="rId3"/>
          <a:stretch>
            <a:fillRect/>
          </a:stretch>
        </p:blipFill>
        <p:spPr>
          <a:xfrm>
            <a:off x="1887389" y="0"/>
            <a:ext cx="20609222" cy="13716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 name="content.009.jpeg" descr="content.009.jpeg"/>
          <p:cNvPicPr>
            <a:picLocks noChangeAspect="1"/>
          </p:cNvPicPr>
          <p:nvPr/>
        </p:nvPicPr>
        <p:blipFill>
          <a:blip r:embed="rId3"/>
          <a:stretch>
            <a:fillRect/>
          </a:stretch>
        </p:blipFill>
        <p:spPr>
          <a:xfrm>
            <a:off x="3048000" y="0"/>
            <a:ext cx="18288000" cy="13716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 name="content.011.jpeg" descr="content.011.jpeg"/>
          <p:cNvPicPr>
            <a:picLocks noChangeAspect="1"/>
          </p:cNvPicPr>
          <p:nvPr/>
        </p:nvPicPr>
        <p:blipFill>
          <a:blip r:embed="rId3"/>
          <a:stretch>
            <a:fillRect/>
          </a:stretch>
        </p:blipFill>
        <p:spPr>
          <a:xfrm>
            <a:off x="3052241" y="3181"/>
            <a:ext cx="18279518" cy="1370963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 name="13528285_10210413653963921_8686166297116008781_o.jpg" descr="13528285_10210413653963921_8686166297116008781_o.jpg"/>
          <p:cNvPicPr>
            <a:picLocks noChangeAspect="1"/>
          </p:cNvPicPr>
          <p:nvPr/>
        </p:nvPicPr>
        <p:blipFill>
          <a:blip r:embed="rId3"/>
          <a:stretch>
            <a:fillRect/>
          </a:stretch>
        </p:blipFill>
        <p:spPr>
          <a:xfrm>
            <a:off x="1902427" y="0"/>
            <a:ext cx="20579147" cy="13716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 name="IMG_5358.jpg" descr="IMG_5358.jpg"/>
          <p:cNvPicPr>
            <a:picLocks noChangeAspect="1"/>
          </p:cNvPicPr>
          <p:nvPr/>
        </p:nvPicPr>
        <p:blipFill>
          <a:blip r:embed="rId3"/>
          <a:stretch>
            <a:fillRect/>
          </a:stretch>
        </p:blipFill>
        <p:spPr>
          <a:xfrm>
            <a:off x="2980996" y="-46801"/>
            <a:ext cx="18422008" cy="13809602"/>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 name="13087065_10153601182613443_3231629569119656969_o.jpg" descr="13087065_10153601182613443_3231629569119656969_o.jpg"/>
          <p:cNvPicPr>
            <a:picLocks noChangeAspect="1"/>
          </p:cNvPicPr>
          <p:nvPr/>
        </p:nvPicPr>
        <p:blipFill>
          <a:blip r:embed="rId3"/>
          <a:stretch>
            <a:fillRect/>
          </a:stretch>
        </p:blipFill>
        <p:spPr>
          <a:xfrm>
            <a:off x="1494982" y="-1"/>
            <a:ext cx="21394036" cy="1371600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 name="14482015_10153944768838443_4925797189240337835_o.jpg" descr="14482015_10153944768838443_4925797189240337835_o.jpg"/>
          <p:cNvPicPr>
            <a:picLocks noChangeAspect="1"/>
          </p:cNvPicPr>
          <p:nvPr/>
        </p:nvPicPr>
        <p:blipFill>
          <a:blip r:embed="rId3"/>
          <a:stretch>
            <a:fillRect/>
          </a:stretch>
        </p:blipFill>
        <p:spPr>
          <a:xfrm>
            <a:off x="1607837" y="0"/>
            <a:ext cx="21168326" cy="1371600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7" name="IMG_3479.jpg" descr="IMG_3479.jpg"/>
          <p:cNvPicPr>
            <a:picLocks noChangeAspect="1"/>
          </p:cNvPicPr>
          <p:nvPr/>
        </p:nvPicPr>
        <p:blipFill>
          <a:blip r:embed="rId3"/>
          <a:stretch>
            <a:fillRect/>
          </a:stretch>
        </p:blipFill>
        <p:spPr>
          <a:xfrm>
            <a:off x="3048000" y="0"/>
            <a:ext cx="18288000" cy="13716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12792147_10207732725329163_3920556292890587236_o.jpg" descr="12792147_10207732725329163_3920556292890587236_o.jpg"/>
          <p:cNvPicPr>
            <a:picLocks noChangeAspect="1"/>
          </p:cNvPicPr>
          <p:nvPr/>
        </p:nvPicPr>
        <p:blipFill>
          <a:blip r:embed="rId3"/>
          <a:stretch>
            <a:fillRect/>
          </a:stretch>
        </p:blipFill>
        <p:spPr>
          <a:xfrm>
            <a:off x="1838883" y="-44078"/>
            <a:ext cx="20706234" cy="13804156"/>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 name="content.006.jpeg" descr="content.006.jpeg"/>
          <p:cNvPicPr>
            <a:picLocks noChangeAspect="1"/>
          </p:cNvPicPr>
          <p:nvPr/>
        </p:nvPicPr>
        <p:blipFill>
          <a:blip r:embed="rId3"/>
          <a:stretch>
            <a:fillRect/>
          </a:stretch>
        </p:blipFill>
        <p:spPr>
          <a:xfrm>
            <a:off x="3048000" y="0"/>
            <a:ext cx="18288000" cy="13716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 name="content.007.jpeg" descr="content.007.jpeg"/>
          <p:cNvPicPr>
            <a:picLocks noChangeAspect="1"/>
          </p:cNvPicPr>
          <p:nvPr/>
        </p:nvPicPr>
        <p:blipFill>
          <a:blip r:embed="rId3"/>
          <a:stretch>
            <a:fillRect/>
          </a:stretch>
        </p:blipFill>
        <p:spPr>
          <a:xfrm>
            <a:off x="3065031" y="12772"/>
            <a:ext cx="18253940" cy="13690456"/>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 name="12792390_10207732725889177_1202537398953220725_o.jpg" descr="12792390_10207732725889177_1202537398953220725_o.jpg"/>
          <p:cNvPicPr>
            <a:picLocks noChangeAspect="1"/>
          </p:cNvPicPr>
          <p:nvPr/>
        </p:nvPicPr>
        <p:blipFill>
          <a:blip r:embed="rId3"/>
          <a:stretch>
            <a:fillRect/>
          </a:stretch>
        </p:blipFill>
        <p:spPr>
          <a:xfrm>
            <a:off x="1800717" y="-69522"/>
            <a:ext cx="20782566" cy="13855044"/>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Title"/>
          <p:cNvSpPr txBox="1">
            <a:spLocks noGrp="1"/>
          </p:cNvSpPr>
          <p:nvPr>
            <p:ph type="title"/>
          </p:nvPr>
        </p:nvSpPr>
        <p:spPr>
          <a:prstGeom prst="rect">
            <a:avLst/>
          </a:prstGeom>
        </p:spPr>
        <p:txBody>
          <a:bodyPr/>
          <a:lstStyle/>
          <a:p>
            <a:endParaRPr/>
          </a:p>
        </p:txBody>
      </p:sp>
      <p:sp>
        <p:nvSpPr>
          <p:cNvPr id="148" name="Body"/>
          <p:cNvSpPr txBox="1">
            <a:spLocks noGrp="1"/>
          </p:cNvSpPr>
          <p:nvPr>
            <p:ph type="body" idx="1"/>
          </p:nvPr>
        </p:nvSpPr>
        <p:spPr>
          <a:prstGeom prst="rect">
            <a:avLst/>
          </a:prstGeom>
        </p:spPr>
        <p:txBody>
          <a:bodyPr/>
          <a:lstStyle/>
          <a:p>
            <a:endParaRPr/>
          </a:p>
        </p:txBody>
      </p:sp>
      <p:pic>
        <p:nvPicPr>
          <p:cNvPr id="149" name="12622479_10209054206138575_3538265167121798132_o.jpg" descr="12622479_10209054206138575_3538265167121798132_o.jpg"/>
          <p:cNvPicPr>
            <a:picLocks noChangeAspect="1"/>
          </p:cNvPicPr>
          <p:nvPr/>
        </p:nvPicPr>
        <p:blipFill>
          <a:blip r:embed="rId3"/>
          <a:stretch>
            <a:fillRect/>
          </a:stretch>
        </p:blipFill>
        <p:spPr>
          <a:xfrm>
            <a:off x="2209800" y="0"/>
            <a:ext cx="19964400" cy="13716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 name="13063430_10153572428288443_1935199372709887102_o.jpg" descr="13063430_10153572428288443_1935199372709887102_o.jpg"/>
          <p:cNvPicPr>
            <a:picLocks noChangeAspect="1"/>
          </p:cNvPicPr>
          <p:nvPr/>
        </p:nvPicPr>
        <p:blipFill>
          <a:blip r:embed="rId3"/>
          <a:stretch>
            <a:fillRect/>
          </a:stretch>
        </p:blipFill>
        <p:spPr>
          <a:xfrm>
            <a:off x="1910020" y="0"/>
            <a:ext cx="20563960" cy="1371600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
</file>

<file path=ppt/theme/theme1.xml><?xml version="1.0" encoding="utf-8"?>
<a:theme xmlns:a="http://schemas.openxmlformats.org/drawingml/2006/main" name="Black">
  <a:themeElements>
    <a:clrScheme name="Black">
      <a:dk1>
        <a:srgbClr val="00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Black">
  <a:themeElements>
    <a:clrScheme name="Black">
      <a:dk1>
        <a:srgbClr val="00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TotalTime>
  <Words>425</Words>
  <Application>Microsoft Office PowerPoint</Application>
  <PresentationFormat>Custom</PresentationFormat>
  <Paragraphs>19</Paragraphs>
  <Slides>20</Slides>
  <Notes>18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Helvetica Neue</vt:lpstr>
      <vt:lpstr>Helvetica Neue Light</vt:lpstr>
      <vt:lpstr>Helvetica Neue Medium</vt:lpstr>
      <vt:lpstr>Black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 Z</dc:creator>
  <cp:lastModifiedBy>R Z</cp:lastModifiedBy>
  <cp:revision>2</cp:revision>
  <dcterms:modified xsi:type="dcterms:W3CDTF">2019-07-25T13:13:14Z</dcterms:modified>
</cp:coreProperties>
</file>